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508" r:id="rId24"/>
    <p:sldId id="384" r:id="rId25"/>
    <p:sldId id="373" r:id="rId26"/>
    <p:sldId id="374" r:id="rId27"/>
    <p:sldId id="375" r:id="rId28"/>
    <p:sldId id="395" r:id="rId29"/>
    <p:sldId id="396" r:id="rId30"/>
    <p:sldId id="418" r:id="rId31"/>
    <p:sldId id="397" r:id="rId32"/>
    <p:sldId id="398" r:id="rId33"/>
    <p:sldId id="399" r:id="rId34"/>
    <p:sldId id="419" r:id="rId35"/>
    <p:sldId id="400" r:id="rId36"/>
    <p:sldId id="417" r:id="rId37"/>
    <p:sldId id="263" r:id="rId38"/>
    <p:sldId id="260" r:id="rId39"/>
    <p:sldId id="450" r:id="rId40"/>
    <p:sldId id="449" r:id="rId41"/>
    <p:sldId id="270" r:id="rId42"/>
    <p:sldId id="271" r:id="rId43"/>
    <p:sldId id="272" r:id="rId44"/>
    <p:sldId id="273" r:id="rId45"/>
    <p:sldId id="385" r:id="rId46"/>
    <p:sldId id="279" r:id="rId47"/>
    <p:sldId id="280" r:id="rId48"/>
    <p:sldId id="281" r:id="rId49"/>
    <p:sldId id="282" r:id="rId50"/>
    <p:sldId id="386" r:id="rId51"/>
    <p:sldId id="387" r:id="rId52"/>
    <p:sldId id="388" r:id="rId53"/>
    <p:sldId id="389" r:id="rId54"/>
    <p:sldId id="390" r:id="rId55"/>
    <p:sldId id="391" r:id="rId56"/>
    <p:sldId id="392" r:id="rId57"/>
    <p:sldId id="393" r:id="rId58"/>
    <p:sldId id="402" r:id="rId59"/>
    <p:sldId id="410" r:id="rId60"/>
    <p:sldId id="411" r:id="rId61"/>
    <p:sldId id="406" r:id="rId62"/>
    <p:sldId id="403" r:id="rId63"/>
    <p:sldId id="414" r:id="rId64"/>
    <p:sldId id="415" r:id="rId65"/>
    <p:sldId id="416" r:id="rId66"/>
    <p:sldId id="512" r:id="rId67"/>
    <p:sldId id="513" r:id="rId68"/>
    <p:sldId id="409" r:id="rId69"/>
    <p:sldId id="405" r:id="rId70"/>
    <p:sldId id="407" r:id="rId71"/>
    <p:sldId id="404" r:id="rId72"/>
    <p:sldId id="514" r:id="rId73"/>
    <p:sldId id="515" r:id="rId74"/>
    <p:sldId id="435" r:id="rId75"/>
    <p:sldId id="437" r:id="rId76"/>
    <p:sldId id="439" r:id="rId77"/>
    <p:sldId id="440" r:id="rId78"/>
    <p:sldId id="442" r:id="rId79"/>
    <p:sldId id="443" r:id="rId80"/>
    <p:sldId id="438" r:id="rId81"/>
    <p:sldId id="436" r:id="rId82"/>
    <p:sldId id="460" r:id="rId83"/>
    <p:sldId id="462" r:id="rId84"/>
    <p:sldId id="463" r:id="rId85"/>
    <p:sldId id="467" r:id="rId86"/>
    <p:sldId id="469" r:id="rId87"/>
    <p:sldId id="476" r:id="rId88"/>
    <p:sldId id="475" r:id="rId89"/>
    <p:sldId id="478" r:id="rId90"/>
    <p:sldId id="477" r:id="rId91"/>
    <p:sldId id="479" r:id="rId92"/>
    <p:sldId id="480" r:id="rId93"/>
    <p:sldId id="466" r:id="rId94"/>
    <p:sldId id="464" r:id="rId95"/>
    <p:sldId id="471" r:id="rId96"/>
    <p:sldId id="470" r:id="rId97"/>
    <p:sldId id="473" r:id="rId98"/>
    <p:sldId id="474" r:id="rId99"/>
    <p:sldId id="483" r:id="rId100"/>
    <p:sldId id="481" r:id="rId101"/>
    <p:sldId id="472" r:id="rId102"/>
    <p:sldId id="484" r:id="rId103"/>
    <p:sldId id="486" r:id="rId104"/>
    <p:sldId id="493" r:id="rId105"/>
    <p:sldId id="487" r:id="rId106"/>
    <p:sldId id="490" r:id="rId107"/>
    <p:sldId id="489" r:id="rId108"/>
    <p:sldId id="500" r:id="rId109"/>
    <p:sldId id="491" r:id="rId110"/>
    <p:sldId id="488" r:id="rId111"/>
    <p:sldId id="482" r:id="rId112"/>
    <p:sldId id="497" r:id="rId113"/>
    <p:sldId id="498" r:id="rId114"/>
    <p:sldId id="501" r:id="rId115"/>
    <p:sldId id="496" r:id="rId116"/>
    <p:sldId id="505" r:id="rId117"/>
    <p:sldId id="503" r:id="rId118"/>
    <p:sldId id="502" r:id="rId119"/>
    <p:sldId id="509" r:id="rId120"/>
    <p:sldId id="510" r:id="rId121"/>
    <p:sldId id="506" r:id="rId122"/>
    <p:sldId id="511" r:id="rId123"/>
    <p:sldId id="485" r:id="rId124"/>
    <p:sldId id="284" r:id="rId125"/>
    <p:sldId id="285" r:id="rId126"/>
    <p:sldId id="286" r:id="rId127"/>
    <p:sldId id="355" r:id="rId128"/>
    <p:sldId id="291" r:id="rId129"/>
    <p:sldId id="288" r:id="rId130"/>
    <p:sldId id="292" r:id="rId131"/>
    <p:sldId id="293" r:id="rId132"/>
    <p:sldId id="294" r:id="rId133"/>
    <p:sldId id="297" r:id="rId134"/>
    <p:sldId id="298" r:id="rId135"/>
    <p:sldId id="299" r:id="rId136"/>
    <p:sldId id="300" r:id="rId137"/>
    <p:sldId id="301" r:id="rId138"/>
    <p:sldId id="302" r:id="rId139"/>
    <p:sldId id="303" r:id="rId140"/>
    <p:sldId id="304" r:id="rId141"/>
    <p:sldId id="305" r:id="rId142"/>
    <p:sldId id="306" r:id="rId143"/>
    <p:sldId id="307" r:id="rId144"/>
    <p:sldId id="308" r:id="rId145"/>
    <p:sldId id="309" r:id="rId146"/>
    <p:sldId id="310" r:id="rId147"/>
    <p:sldId id="315" r:id="rId148"/>
    <p:sldId id="316" r:id="rId149"/>
    <p:sldId id="317" r:id="rId150"/>
    <p:sldId id="311" r:id="rId151"/>
    <p:sldId id="312" r:id="rId152"/>
    <p:sldId id="313" r:id="rId153"/>
    <p:sldId id="314" r:id="rId154"/>
    <p:sldId id="318" r:id="rId155"/>
    <p:sldId id="319" r:id="rId156"/>
    <p:sldId id="320" r:id="rId157"/>
    <p:sldId id="321" r:id="rId158"/>
    <p:sldId id="322" r:id="rId159"/>
    <p:sldId id="323" r:id="rId160"/>
    <p:sldId id="324" r:id="rId161"/>
    <p:sldId id="326" r:id="rId162"/>
    <p:sldId id="327" r:id="rId163"/>
    <p:sldId id="328" r:id="rId164"/>
    <p:sldId id="329" r:id="rId165"/>
    <p:sldId id="330" r:id="rId166"/>
    <p:sldId id="331" r:id="rId167"/>
    <p:sldId id="332" r:id="rId168"/>
    <p:sldId id="333" r:id="rId169"/>
    <p:sldId id="334" r:id="rId170"/>
    <p:sldId id="335" r:id="rId171"/>
    <p:sldId id="336" r:id="rId172"/>
    <p:sldId id="337" r:id="rId173"/>
    <p:sldId id="338" r:id="rId174"/>
    <p:sldId id="339" r:id="rId175"/>
    <p:sldId id="340" r:id="rId176"/>
    <p:sldId id="341" r:id="rId177"/>
    <p:sldId id="342" r:id="rId178"/>
    <p:sldId id="343" r:id="rId179"/>
    <p:sldId id="344" r:id="rId180"/>
    <p:sldId id="345" r:id="rId181"/>
    <p:sldId id="346" r:id="rId182"/>
    <p:sldId id="347" r:id="rId183"/>
    <p:sldId id="348" r:id="rId184"/>
    <p:sldId id="349" r:id="rId185"/>
    <p:sldId id="350" r:id="rId186"/>
    <p:sldId id="351" r:id="rId187"/>
    <p:sldId id="352" r:id="rId188"/>
    <p:sldId id="353" r:id="rId189"/>
    <p:sldId id="354" r:id="rId190"/>
    <p:sldId id="356" r:id="rId191"/>
    <p:sldId id="357" r:id="rId192"/>
    <p:sldId id="358" r:id="rId193"/>
    <p:sldId id="359" r:id="rId194"/>
    <p:sldId id="360" r:id="rId195"/>
    <p:sldId id="361" r:id="rId196"/>
    <p:sldId id="362" r:id="rId197"/>
    <p:sldId id="363" r:id="rId198"/>
    <p:sldId id="364" r:id="rId199"/>
    <p:sldId id="367" r:id="rId200"/>
    <p:sldId id="368" r:id="rId201"/>
    <p:sldId id="370" r:id="rId202"/>
    <p:sldId id="372" r:id="rId203"/>
    <p:sldId id="369" r:id="rId204"/>
    <p:sldId id="376" r:id="rId205"/>
    <p:sldId id="377" r:id="rId206"/>
    <p:sldId id="378" r:id="rId207"/>
    <p:sldId id="379" r:id="rId208"/>
    <p:sldId id="371" r:id="rId209"/>
    <p:sldId id="420" r:id="rId210"/>
    <p:sldId id="421" r:id="rId211"/>
    <p:sldId id="422" r:id="rId212"/>
    <p:sldId id="428" r:id="rId213"/>
    <p:sldId id="424" r:id="rId214"/>
    <p:sldId id="425" r:id="rId215"/>
    <p:sldId id="427" r:id="rId216"/>
    <p:sldId id="426" r:id="rId217"/>
    <p:sldId id="429" r:id="rId218"/>
    <p:sldId id="430" r:id="rId219"/>
    <p:sldId id="431" r:id="rId220"/>
    <p:sldId id="432" r:id="rId221"/>
    <p:sldId id="433" r:id="rId222"/>
    <p:sldId id="434" r:id="rId223"/>
    <p:sldId id="423" r:id="rId224"/>
    <p:sldId id="268" r:id="rId225"/>
    <p:sldId id="365" r:id="rId226"/>
    <p:sldId id="366" r:id="rId227"/>
    <p:sldId id="507" r:id="rId228"/>
    <p:sldId id="296" r:id="rId229"/>
    <p:sldId id="290" r:id="rId2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4472C4"/>
    <a:srgbClr val="FFC000"/>
    <a:srgbClr val="B9B9B9"/>
    <a:srgbClr val="89D466"/>
    <a:srgbClr val="F7C041"/>
    <a:srgbClr val="55B7EE"/>
    <a:srgbClr val="007A37"/>
    <a:srgbClr val="64CF95"/>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8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commentAuthors" Target="commentAuthor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24.xml"/></Relationships>
</file>

<file path=ppt/slides/_rels/slide10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slide" Target="slide37.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image" Target="../media/image123.jpeg"/><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slide" Target="slide224.xml"/><Relationship Id="rId9" Type="http://schemas.openxmlformats.org/officeDocument/2006/relationships/image" Target="../media/image128.png"/><Relationship Id="rId1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06.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image" Target="../media/image123.jpe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41.jpeg"/><Relationship Id="rId5" Type="http://schemas.openxmlformats.org/officeDocument/2006/relationships/image" Target="../media/image140.png"/><Relationship Id="rId4" Type="http://schemas.openxmlformats.org/officeDocument/2006/relationships/image" Target="../media/image139.png"/></Relationships>
</file>

<file path=ppt/slides/_rels/slide107.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slide" Target="slide224.xml"/><Relationship Id="rId7" Type="http://schemas.openxmlformats.org/officeDocument/2006/relationships/image" Target="../media/image145.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0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09.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24.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1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5.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6.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1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slide" Target="slide24.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2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59.jpeg"/><Relationship Id="rId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slide" Target="slide58.xml"/><Relationship Id="rId4" Type="http://schemas.openxmlformats.org/officeDocument/2006/relationships/image" Target="../media/image160.png"/></Relationships>
</file>

<file path=ppt/slides/_rels/slide124.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slide" Target="slide125.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slide" Target="slide2.xml"/></Relationships>
</file>

<file path=ppt/slides/_rels/slide125.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slide" Target="slide124.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slide" Target="slide195.xml"/><Relationship Id="rId4" Type="http://schemas.openxmlformats.org/officeDocument/2006/relationships/slide" Target="slide190.xml"/></Relationships>
</file>

<file path=ppt/slides/_rels/slide126.xml.rels><?xml version="1.0" encoding="UTF-8" standalone="yes"?>
<Relationships xmlns="http://schemas.openxmlformats.org/package/2006/relationships"><Relationship Id="rId8" Type="http://schemas.openxmlformats.org/officeDocument/2006/relationships/slide" Target="slide139.xml"/><Relationship Id="rId13" Type="http://schemas.openxmlformats.org/officeDocument/2006/relationships/slide" Target="slide163.xml"/><Relationship Id="rId18" Type="http://schemas.openxmlformats.org/officeDocument/2006/relationships/slide" Target="slide224.xml"/><Relationship Id="rId3" Type="http://schemas.openxmlformats.org/officeDocument/2006/relationships/slide" Target="slide128.xml"/><Relationship Id="rId7" Type="http://schemas.openxmlformats.org/officeDocument/2006/relationships/slide" Target="slide137.xml"/><Relationship Id="rId12" Type="http://schemas.openxmlformats.org/officeDocument/2006/relationships/slide" Target="slide157.xml"/><Relationship Id="rId17" Type="http://schemas.openxmlformats.org/officeDocument/2006/relationships/slide" Target="slide125.xml"/><Relationship Id="rId2" Type="http://schemas.openxmlformats.org/officeDocument/2006/relationships/slide" Target="slide127.xml"/><Relationship Id="rId16" Type="http://schemas.openxmlformats.org/officeDocument/2006/relationships/slide" Target="slide186.xml"/><Relationship Id="rId1" Type="http://schemas.openxmlformats.org/officeDocument/2006/relationships/slideLayout" Target="../slideLayouts/slideLayout2.xml"/><Relationship Id="rId6" Type="http://schemas.openxmlformats.org/officeDocument/2006/relationships/slide" Target="slide135.xml"/><Relationship Id="rId11" Type="http://schemas.openxmlformats.org/officeDocument/2006/relationships/slide" Target="slide150.xml"/><Relationship Id="rId5" Type="http://schemas.openxmlformats.org/officeDocument/2006/relationships/slide" Target="slide132.xml"/><Relationship Id="rId15" Type="http://schemas.openxmlformats.org/officeDocument/2006/relationships/slide" Target="slide180.xml"/><Relationship Id="rId10" Type="http://schemas.openxmlformats.org/officeDocument/2006/relationships/slide" Target="slide143.xml"/><Relationship Id="rId4" Type="http://schemas.openxmlformats.org/officeDocument/2006/relationships/slide" Target="slide130.xml"/><Relationship Id="rId9" Type="http://schemas.openxmlformats.org/officeDocument/2006/relationships/slide" Target="slide141.xml"/><Relationship Id="rId14" Type="http://schemas.openxmlformats.org/officeDocument/2006/relationships/slide" Target="slide173.xml"/></Relationships>
</file>

<file path=ppt/slides/_rels/slide12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126.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28.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65.png"/><Relationship Id="rId4" Type="http://schemas.openxmlformats.org/officeDocument/2006/relationships/image" Target="../media/image164.png"/></Relationships>
</file>

<file path=ppt/slides/_rels/slide1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126.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3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73.png"/><Relationship Id="rId4" Type="http://schemas.openxmlformats.org/officeDocument/2006/relationships/image" Target="../media/image172.png"/></Relationships>
</file>

<file path=ppt/slides/_rels/slide13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6.xml.rels><?xml version="1.0" encoding="UTF-8" standalone="yes"?>
<Relationships xmlns="http://schemas.openxmlformats.org/package/2006/relationships"><Relationship Id="rId3" Type="http://schemas.openxmlformats.org/officeDocument/2006/relationships/image" Target="../media/image174.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13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80.png"/><Relationship Id="rId4" Type="http://schemas.openxmlformats.org/officeDocument/2006/relationships/image" Target="../media/image179.png"/></Relationships>
</file>

<file path=ppt/slides/_rels/slide13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4.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45.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46.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189.png"/><Relationship Id="rId7" Type="http://schemas.openxmlformats.org/officeDocument/2006/relationships/image" Target="../media/image192.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91.png"/><Relationship Id="rId4" Type="http://schemas.openxmlformats.org/officeDocument/2006/relationships/image" Target="../media/image190.gif"/></Relationships>
</file>

<file path=ppt/slides/_rels/slide147.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8.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194.png"/><Relationship Id="rId7" Type="http://schemas.openxmlformats.org/officeDocument/2006/relationships/image" Target="../media/image198.gif"/><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gif"/><Relationship Id="rId4" Type="http://schemas.openxmlformats.org/officeDocument/2006/relationships/image" Target="../media/image195.png"/></Relationships>
</file>

<file path=ppt/slides/_rels/slide1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 Target="slide126.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5.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1.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52.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04.bmp"/><Relationship Id="rId7" Type="http://schemas.openxmlformats.org/officeDocument/2006/relationships/image" Target="../media/image208.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bmp"/></Relationships>
</file>

<file path=ppt/slides/_rels/slide15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slide" Target="slide12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10.png"/></Relationships>
</file>

<file path=ppt/slides/_rels/slide154.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5.xml.rels><?xml version="1.0" encoding="UTF-8" standalone="yes"?>
<Relationships xmlns="http://schemas.openxmlformats.org/package/2006/relationships"><Relationship Id="rId8" Type="http://schemas.openxmlformats.org/officeDocument/2006/relationships/image" Target="../media/image216.bmp"/><Relationship Id="rId3" Type="http://schemas.openxmlformats.org/officeDocument/2006/relationships/image" Target="../media/image211.bmp"/><Relationship Id="rId7" Type="http://schemas.openxmlformats.org/officeDocument/2006/relationships/image" Target="../media/image215.gif"/><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gif"/><Relationship Id="rId4" Type="http://schemas.openxmlformats.org/officeDocument/2006/relationships/image" Target="../media/image212.bmp"/><Relationship Id="rId9" Type="http://schemas.openxmlformats.org/officeDocument/2006/relationships/slide" Target="slide224.xml"/></Relationships>
</file>

<file path=ppt/slides/_rels/slide156.xml.rels><?xml version="1.0" encoding="UTF-8" standalone="yes"?>
<Relationships xmlns="http://schemas.openxmlformats.org/package/2006/relationships"><Relationship Id="rId3" Type="http://schemas.openxmlformats.org/officeDocument/2006/relationships/image" Target="../media/image217.gif"/><Relationship Id="rId2" Type="http://schemas.openxmlformats.org/officeDocument/2006/relationships/slide" Target="slide126.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5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8.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59.xml.rels><?xml version="1.0" encoding="UTF-8" standalone="yes"?>
<Relationships xmlns="http://schemas.openxmlformats.org/package/2006/relationships"><Relationship Id="rId3" Type="http://schemas.openxmlformats.org/officeDocument/2006/relationships/image" Target="../media/image223.bmp"/><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26.bmp"/><Relationship Id="rId5" Type="http://schemas.openxmlformats.org/officeDocument/2006/relationships/image" Target="../media/image225.png"/><Relationship Id="rId4" Type="http://schemas.openxmlformats.org/officeDocument/2006/relationships/image" Target="../media/image224.png"/></Relationships>
</file>

<file path=ppt/slides/_rels/slide1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12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28.bmp"/></Relationships>
</file>

<file path=ppt/slides/_rels/slide161.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31.gif"/><Relationship Id="rId4" Type="http://schemas.openxmlformats.org/officeDocument/2006/relationships/image" Target="../media/image230.png"/></Relationships>
</file>

<file path=ppt/slides/_rels/slide16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34.png"/><Relationship Id="rId4" Type="http://schemas.openxmlformats.org/officeDocument/2006/relationships/image" Target="../media/image233.png"/></Relationships>
</file>

<file path=ppt/slides/_rels/slide165.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38.bmp"/><Relationship Id="rId5" Type="http://schemas.openxmlformats.org/officeDocument/2006/relationships/image" Target="../media/image237.png"/><Relationship Id="rId4" Type="http://schemas.openxmlformats.org/officeDocument/2006/relationships/image" Target="../media/image236.bmp"/></Relationships>
</file>

<file path=ppt/slides/_rels/slide16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slide" Target="slide12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40.png"/></Relationships>
</file>

<file path=ppt/slides/_rels/slide16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43.png"/><Relationship Id="rId4" Type="http://schemas.openxmlformats.org/officeDocument/2006/relationships/image" Target="../media/image242.png"/></Relationships>
</file>

<file path=ppt/slides/_rels/slide168.xml.rels><?xml version="1.0" encoding="UTF-8" standalone="yes"?>
<Relationships xmlns="http://schemas.openxmlformats.org/package/2006/relationships"><Relationship Id="rId3" Type="http://schemas.openxmlformats.org/officeDocument/2006/relationships/image" Target="../media/image244.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46.png"/><Relationship Id="rId4" Type="http://schemas.openxmlformats.org/officeDocument/2006/relationships/image" Target="../media/image245.png"/></Relationships>
</file>

<file path=ppt/slides/_rels/slide169.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70.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1.xml.rels><?xml version="1.0" encoding="UTF-8" standalone="yes"?>
<Relationships xmlns="http://schemas.openxmlformats.org/package/2006/relationships"><Relationship Id="rId3" Type="http://schemas.openxmlformats.org/officeDocument/2006/relationships/image" Target="../media/image247.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49.png"/><Relationship Id="rId4" Type="http://schemas.openxmlformats.org/officeDocument/2006/relationships/image" Target="../media/image248.png"/></Relationships>
</file>

<file path=ppt/slides/_rels/slide172.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53.gif"/><Relationship Id="rId5" Type="http://schemas.openxmlformats.org/officeDocument/2006/relationships/image" Target="../media/image252.bmp"/><Relationship Id="rId4" Type="http://schemas.openxmlformats.org/officeDocument/2006/relationships/image" Target="../media/image251.bmp"/></Relationships>
</file>

<file path=ppt/slides/_rels/slide17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4.xml.rels><?xml version="1.0" encoding="UTF-8" standalone="yes"?>
<Relationships xmlns="http://schemas.openxmlformats.org/package/2006/relationships"><Relationship Id="rId3" Type="http://schemas.openxmlformats.org/officeDocument/2006/relationships/image" Target="../media/image254.bmp"/><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bmp"/><Relationship Id="rId4" Type="http://schemas.openxmlformats.org/officeDocument/2006/relationships/image" Target="../media/image255.bmp"/></Relationships>
</file>

<file path=ppt/slides/_rels/slide175.xml.rels><?xml version="1.0" encoding="UTF-8" standalone="yes"?>
<Relationships xmlns="http://schemas.openxmlformats.org/package/2006/relationships"><Relationship Id="rId3" Type="http://schemas.openxmlformats.org/officeDocument/2006/relationships/image" Target="../media/image258.bmp"/><Relationship Id="rId2" Type="http://schemas.openxmlformats.org/officeDocument/2006/relationships/slide" Target="slide12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59.png"/></Relationships>
</file>

<file path=ppt/slides/_rels/slide1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slide" Target="slide126.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77.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2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62.png"/></Relationships>
</file>

<file path=ppt/slides/_rels/slide178.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9.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54.bmp"/><Relationship Id="rId7" Type="http://schemas.openxmlformats.org/officeDocument/2006/relationships/image" Target="../media/image266.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65.bmp"/><Relationship Id="rId5" Type="http://schemas.openxmlformats.org/officeDocument/2006/relationships/image" Target="../media/image264.png"/><Relationship Id="rId4" Type="http://schemas.openxmlformats.org/officeDocument/2006/relationships/image" Target="../media/image263.png"/></Relationships>
</file>

<file path=ppt/slides/_rels/slide1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1.xml.rels><?xml version="1.0" encoding="UTF-8" standalone="yes"?>
<Relationships xmlns="http://schemas.openxmlformats.org/package/2006/relationships"><Relationship Id="rId8" Type="http://schemas.openxmlformats.org/officeDocument/2006/relationships/image" Target="../media/image272.bmp"/><Relationship Id="rId3" Type="http://schemas.openxmlformats.org/officeDocument/2006/relationships/image" Target="../media/image267.png"/><Relationship Id="rId7" Type="http://schemas.openxmlformats.org/officeDocument/2006/relationships/image" Target="../media/image271.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70.bmp"/><Relationship Id="rId5" Type="http://schemas.openxmlformats.org/officeDocument/2006/relationships/image" Target="../media/image269.bmp"/><Relationship Id="rId4" Type="http://schemas.openxmlformats.org/officeDocument/2006/relationships/image" Target="../media/image268.png"/><Relationship Id="rId9" Type="http://schemas.openxmlformats.org/officeDocument/2006/relationships/slide" Target="slide224.xml"/></Relationships>
</file>

<file path=ppt/slides/_rels/slide182.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73.bmp"/><Relationship Id="rId7" Type="http://schemas.openxmlformats.org/officeDocument/2006/relationships/image" Target="../media/image277.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76.bmp"/><Relationship Id="rId5" Type="http://schemas.openxmlformats.org/officeDocument/2006/relationships/image" Target="../media/image275.bmp"/><Relationship Id="rId4" Type="http://schemas.openxmlformats.org/officeDocument/2006/relationships/image" Target="../media/image274.bmp"/></Relationships>
</file>

<file path=ppt/slides/_rels/slide183.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4.xml.rels><?xml version="1.0" encoding="UTF-8" standalone="yes"?>
<Relationships xmlns="http://schemas.openxmlformats.org/package/2006/relationships"><Relationship Id="rId8" Type="http://schemas.openxmlformats.org/officeDocument/2006/relationships/image" Target="../media/image283.gif"/><Relationship Id="rId3" Type="http://schemas.openxmlformats.org/officeDocument/2006/relationships/image" Target="../media/image278.bmp"/><Relationship Id="rId7" Type="http://schemas.openxmlformats.org/officeDocument/2006/relationships/image" Target="../media/image282.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81.bmp"/><Relationship Id="rId5" Type="http://schemas.openxmlformats.org/officeDocument/2006/relationships/image" Target="../media/image280.bmp"/><Relationship Id="rId4" Type="http://schemas.openxmlformats.org/officeDocument/2006/relationships/image" Target="../media/image279.bmp"/><Relationship Id="rId9" Type="http://schemas.openxmlformats.org/officeDocument/2006/relationships/slide" Target="slide224.xml"/></Relationships>
</file>

<file path=ppt/slides/_rels/slide18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86.bmp"/><Relationship Id="rId4" Type="http://schemas.openxmlformats.org/officeDocument/2006/relationships/image" Target="../media/image285.bmp"/></Relationships>
</file>

<file path=ppt/slides/_rels/slide18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24.xml"/><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7.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hyperlink" Target="mailto:test01@10.10.1.14" TargetMode="External"/><Relationship Id="rId7" Type="http://schemas.openxmlformats.org/officeDocument/2006/relationships/image" Target="../media/image290.bmp"/><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88.xml.rels><?xml version="1.0" encoding="UTF-8" standalone="yes"?>
<Relationships xmlns="http://schemas.openxmlformats.org/package/2006/relationships"><Relationship Id="rId3" Type="http://schemas.openxmlformats.org/officeDocument/2006/relationships/slide" Target="slide126.xml"/><Relationship Id="rId7" Type="http://schemas.openxmlformats.org/officeDocument/2006/relationships/slide" Target="slide224.xml"/><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9.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293.bmp"/><Relationship Id="rId4" Type="http://schemas.openxmlformats.org/officeDocument/2006/relationships/image" Target="../media/image292.bmp"/></Relationships>
</file>

<file path=ppt/slides/_rels/slide19.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192.xml"/><Relationship Id="rId2" Type="http://schemas.openxmlformats.org/officeDocument/2006/relationships/slide" Target="slide191.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slide" Target="slide125.xml"/></Relationships>
</file>

<file path=ppt/slides/_rels/slide191.xml.rels><?xml version="1.0" encoding="UTF-8" standalone="yes"?>
<Relationships xmlns="http://schemas.openxmlformats.org/package/2006/relationships"><Relationship Id="rId3" Type="http://schemas.openxmlformats.org/officeDocument/2006/relationships/image" Target="../media/image294.bmp"/><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9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2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slide" Target="slide190.xml"/><Relationship Id="rId4" Type="http://schemas.openxmlformats.org/officeDocument/2006/relationships/image" Target="../media/image83.png"/></Relationships>
</file>

<file path=ppt/slides/_rels/slide19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slide" Target="slide190.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9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slide" Target="slide197.xml"/><Relationship Id="rId2" Type="http://schemas.openxmlformats.org/officeDocument/2006/relationships/slide" Target="slide196.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slide" Target="slide199.xml"/></Relationships>
</file>

<file path=ppt/slides/_rels/slide19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slide" Target="slide195.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19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2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195.xml"/><Relationship Id="rId5" Type="http://schemas.openxmlformats.org/officeDocument/2006/relationships/image" Target="../media/image80.jpeg"/><Relationship Id="rId4" Type="http://schemas.openxmlformats.org/officeDocument/2006/relationships/image" Target="../media/image83.png"/></Relationships>
</file>

<file path=ppt/slides/_rels/slide19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slide" Target="slide200.xml"/><Relationship Id="rId7" Type="http://schemas.openxmlformats.org/officeDocument/2006/relationships/slide" Target="slide220.xml"/><Relationship Id="rId2" Type="http://schemas.openxmlformats.org/officeDocument/2006/relationships/slide" Target="slide124.xml"/><Relationship Id="rId1" Type="http://schemas.openxmlformats.org/officeDocument/2006/relationships/slideLayout" Target="../slideLayouts/slideLayout2.xml"/><Relationship Id="rId6" Type="http://schemas.openxmlformats.org/officeDocument/2006/relationships/slide" Target="slide213.xml"/><Relationship Id="rId5" Type="http://schemas.openxmlformats.org/officeDocument/2006/relationships/slide" Target="slide209.xml"/><Relationship Id="rId4" Type="http://schemas.openxmlformats.org/officeDocument/2006/relationships/slide" Target="slide204.xml"/></Relationships>
</file>

<file path=ppt/slides/_rels/slide2.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slide" Target="slide12.xml"/><Relationship Id="rId7" Type="http://schemas.openxmlformats.org/officeDocument/2006/relationships/slide" Target="slide12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01.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02.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20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2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199.xml"/><Relationship Id="rId5" Type="http://schemas.openxmlformats.org/officeDocument/2006/relationships/image" Target="../media/image80.jpeg"/><Relationship Id="rId4" Type="http://schemas.openxmlformats.org/officeDocument/2006/relationships/image" Target="../media/image83.png"/></Relationships>
</file>

<file path=ppt/slides/_rels/slide205.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302.jpe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0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07.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1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1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14.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15.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1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307.jpeg"/><Relationship Id="rId5" Type="http://schemas.openxmlformats.org/officeDocument/2006/relationships/image" Target="../media/image306.jpeg"/><Relationship Id="rId4" Type="http://schemas.openxmlformats.org/officeDocument/2006/relationships/image" Target="../media/image305.jpeg"/></Relationships>
</file>

<file path=ppt/slides/_rels/slide218.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19.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311.png"/></Relationships>
</file>

<file path=ppt/slides/_rels/slide2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21.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22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95.xml"/><Relationship Id="rId5" Type="http://schemas.openxmlformats.org/officeDocument/2006/relationships/slide" Target="slide190.xml"/><Relationship Id="rId4" Type="http://schemas.openxmlformats.org/officeDocument/2006/relationships/slide" Target="slide126.xml"/><Relationship Id="rId9" Type="http://schemas.openxmlformats.org/officeDocument/2006/relationships/slide" Target="slide37.xml"/></Relationships>
</file>

<file path=ppt/slides/_rels/slide225.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26.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2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227.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3.jpeg"/><Relationship Id="rId5" Type="http://schemas.openxmlformats.org/officeDocument/2006/relationships/slide" Target="slide224.xml"/><Relationship Id="rId4" Type="http://schemas.openxmlformats.org/officeDocument/2006/relationships/hyperlink" Target="http://www.kocw.net/home/search/kemView.do?kemId=978503" TargetMode="External"/></Relationships>
</file>

<file path=ppt/slides/_rels/slide22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90.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3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128.xml"/><Relationship Id="rId3" Type="http://schemas.openxmlformats.org/officeDocument/2006/relationships/slide" Target="slide83.xml"/><Relationship Id="rId7" Type="http://schemas.openxmlformats.org/officeDocument/2006/relationships/slide" Target="slide5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slide" Target="slide99.xml"/><Relationship Id="rId4" Type="http://schemas.openxmlformats.org/officeDocument/2006/relationships/slide" Target="slide93.xml"/><Relationship Id="rId9" Type="http://schemas.openxmlformats.org/officeDocument/2006/relationships/slide" Target="slide224.xml"/></Relationships>
</file>

<file path=ppt/slides/_rels/slide2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22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2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24.xml"/><Relationship Id="rId7" Type="http://schemas.openxmlformats.org/officeDocument/2006/relationships/image" Target="../media/image40.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2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24.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24.xml"/></Relationships>
</file>

<file path=ppt/slides/_rels/slide31.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24.xml"/><Relationship Id="rId5" Type="http://schemas.openxmlformats.org/officeDocument/2006/relationships/image" Target="../media/image61.png"/><Relationship Id="rId10" Type="http://schemas.openxmlformats.org/officeDocument/2006/relationships/slide" Target="slide25.xml"/><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slide" Target="slide2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3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slide" Target="slide45.xml"/><Relationship Id="rId7" Type="http://schemas.openxmlformats.org/officeDocument/2006/relationships/slide" Target="slide2.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102.xml"/><Relationship Id="rId5" Type="http://schemas.openxmlformats.org/officeDocument/2006/relationships/slide" Target="slide82.xml"/><Relationship Id="rId4" Type="http://schemas.openxmlformats.org/officeDocument/2006/relationships/slide" Target="slide58.xml"/></Relationships>
</file>

<file path=ppt/slides/_rels/slide3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4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4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57.xml"/><Relationship Id="rId3" Type="http://schemas.openxmlformats.org/officeDocument/2006/relationships/slide" Target="slide47.xml"/><Relationship Id="rId7" Type="http://schemas.openxmlformats.org/officeDocument/2006/relationships/slide" Target="slide51.xml"/><Relationship Id="rId12" Type="http://schemas.openxmlformats.org/officeDocument/2006/relationships/slide" Target="slide56.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55.xml"/><Relationship Id="rId5" Type="http://schemas.openxmlformats.org/officeDocument/2006/relationships/slide" Target="slide49.xml"/><Relationship Id="rId15" Type="http://schemas.openxmlformats.org/officeDocument/2006/relationships/slide" Target="slide224.xml"/><Relationship Id="rId10" Type="http://schemas.openxmlformats.org/officeDocument/2006/relationships/slide" Target="slide54.xml"/><Relationship Id="rId4" Type="http://schemas.openxmlformats.org/officeDocument/2006/relationships/slide" Target="slide48.xml"/><Relationship Id="rId9" Type="http://schemas.openxmlformats.org/officeDocument/2006/relationships/slide" Target="slide53.xml"/><Relationship Id="rId14" Type="http://schemas.openxmlformats.org/officeDocument/2006/relationships/slide" Target="slide37.xml"/></Relationships>
</file>

<file path=ppt/slides/_rels/slide4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5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62.xml"/><Relationship Id="rId7" Type="http://schemas.openxmlformats.org/officeDocument/2006/relationships/slide" Target="slide71.xml"/><Relationship Id="rId2"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45.xml"/><Relationship Id="rId10" Type="http://schemas.openxmlformats.org/officeDocument/2006/relationships/slide" Target="slide224.xml"/><Relationship Id="rId4" Type="http://schemas.openxmlformats.org/officeDocument/2006/relationships/slide" Target="slide63.xml"/><Relationship Id="rId9" Type="http://schemas.openxmlformats.org/officeDocument/2006/relationships/slide" Target="slide37.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8.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6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24.xml"/></Relationships>
</file>

<file path=ppt/slides/_rels/slide64.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58.xml"/><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2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24.xml"/></Relationships>
</file>

<file path=ppt/slides/_rels/slide7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128.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90.jpeg"/></Relationships>
</file>

<file path=ppt/slides/_rels/slide76.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7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94.png"/><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2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99.png"/><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55.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91.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24.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94.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56.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8" Type="http://schemas.openxmlformats.org/officeDocument/2006/relationships/slide" Target="slide224.xml"/><Relationship Id="rId3" Type="http://schemas.openxmlformats.org/officeDocument/2006/relationships/image" Target="../media/image80.jpeg"/><Relationship Id="rId7" Type="http://schemas.openxmlformats.org/officeDocument/2006/relationships/hyperlink" Target="../Content/ItCS/calendar.php-59.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11.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14.png"/><Relationship Id="rId4" Type="http://schemas.openxmlformats.org/officeDocument/2006/relationships/image" Target="../media/image113.png"/></Relationships>
</file>

<file path=ppt/slides/_rels/slide9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24.xml"/></Relationships>
</file>

<file path=ppt/slides/_rels/slide9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slide" Target="slide224.xml"/><Relationship Id="rId5" Type="http://schemas.openxmlformats.org/officeDocument/2006/relationships/image" Target="../media/image118.jpeg"/><Relationship Id="rId4" Type="http://schemas.openxmlformats.org/officeDocument/2006/relationships/image" Target="../media/image1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09562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7507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955406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086C3BBC-496F-42B4-A695-ACD17C5FD8B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A9EEF18-EA5B-4EA9-8648-4B701AFB90F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D39760A-88B0-4B11-B9B4-F2679CD7B4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8" action="ppaction://hlinksldjump"/>
              <a:extLst>
                <a:ext uri="{FF2B5EF4-FFF2-40B4-BE49-F238E27FC236}">
                  <a16:creationId xmlns:a16="http://schemas.microsoft.com/office/drawing/2014/main" id="{BCC73046-7A81-4CE4-B4EB-D32D00551B4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995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875554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36917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687787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142300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76267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769932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grpSp>
        <p:nvGrpSpPr>
          <p:cNvPr id="6" name="그룹 5">
            <a:extLst>
              <a:ext uri="{FF2B5EF4-FFF2-40B4-BE49-F238E27FC236}">
                <a16:creationId xmlns:a16="http://schemas.microsoft.com/office/drawing/2014/main" id="{650899CD-084C-45E1-B460-ADBD966DBF9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1A080E5-6E5B-4774-A620-60F8DE2C6A8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D462FAD-6937-471A-89AD-4DC1C4C755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429C5BF-4E21-499F-9F5E-F257BF75C57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651296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93159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4422630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2326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39948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7982897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894855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11005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730338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946173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4500837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7"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4732948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1645128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5"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1249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72117943"/>
              </p:ext>
            </p:extLst>
          </p:nvPr>
        </p:nvGraphicFramePr>
        <p:xfrm>
          <a:off x="1310910" y="1821554"/>
          <a:ext cx="9414335" cy="4672590"/>
        </p:xfrm>
        <a:graphic>
          <a:graphicData uri="http://schemas.openxmlformats.org/drawingml/2006/table">
            <a:tbl>
              <a:tblPr/>
              <a:tblGrid>
                <a:gridCol w="725431">
                  <a:extLst>
                    <a:ext uri="{9D8B030D-6E8A-4147-A177-3AD203B41FA5}">
                      <a16:colId xmlns:a16="http://schemas.microsoft.com/office/drawing/2014/main" val="2798934004"/>
                    </a:ext>
                  </a:extLst>
                </a:gridCol>
                <a:gridCol w="2875525">
                  <a:extLst>
                    <a:ext uri="{9D8B030D-6E8A-4147-A177-3AD203B41FA5}">
                      <a16:colId xmlns:a16="http://schemas.microsoft.com/office/drawing/2014/main" val="1593522546"/>
                    </a:ext>
                  </a:extLst>
                </a:gridCol>
                <a:gridCol w="574534">
                  <a:extLst>
                    <a:ext uri="{9D8B030D-6E8A-4147-A177-3AD203B41FA5}">
                      <a16:colId xmlns:a16="http://schemas.microsoft.com/office/drawing/2014/main" val="3828415591"/>
                    </a:ext>
                  </a:extLst>
                </a:gridCol>
                <a:gridCol w="544689">
                  <a:extLst>
                    <a:ext uri="{9D8B030D-6E8A-4147-A177-3AD203B41FA5}">
                      <a16:colId xmlns:a16="http://schemas.microsoft.com/office/drawing/2014/main" val="3865886405"/>
                    </a:ext>
                  </a:extLst>
                </a:gridCol>
                <a:gridCol w="702659">
                  <a:extLst>
                    <a:ext uri="{9D8B030D-6E8A-4147-A177-3AD203B41FA5}">
                      <a16:colId xmlns:a16="http://schemas.microsoft.com/office/drawing/2014/main" val="319800261"/>
                    </a:ext>
                  </a:extLst>
                </a:gridCol>
                <a:gridCol w="2968603">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8"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7"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682234587"/>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123960554"/>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9"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8010159" y="2970557"/>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93299" y="3263672"/>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70720" y="3540671"/>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97651" y="380803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4095190"/>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918920" y="2082127"/>
            <a:ext cx="5829300" cy="3114675"/>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5563948"/>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68339" y="5604687"/>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3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3"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451697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4"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60137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9330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4"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19613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3518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13766</TotalTime>
  <Words>20368</Words>
  <Application>Microsoft Office PowerPoint</Application>
  <PresentationFormat>와이드스크린</PresentationFormat>
  <Paragraphs>5024</Paragraphs>
  <Slides>229</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229</vt:i4>
      </vt:variant>
    </vt:vector>
  </HeadingPairs>
  <TitlesOfParts>
    <vt:vector size="249"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Permission )</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470</cp:revision>
  <dcterms:created xsi:type="dcterms:W3CDTF">2021-02-08T02:39:04Z</dcterms:created>
  <dcterms:modified xsi:type="dcterms:W3CDTF">2021-03-12T07:56:11Z</dcterms:modified>
</cp:coreProperties>
</file>